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64" r:id="rId4"/>
    <p:sldId id="259" r:id="rId5"/>
    <p:sldId id="257" r:id="rId6"/>
    <p:sldId id="265" r:id="rId7"/>
    <p:sldId id="258" r:id="rId8"/>
    <p:sldId id="256" r:id="rId9"/>
    <p:sldId id="260" r:id="rId10"/>
    <p:sldId id="263" r:id="rId11"/>
    <p:sldId id="262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74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D6B2-2951-4485-8F68-A130BEFAA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076C81-81FB-4CB2-9374-88AFEC5DF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7E07B-FE8D-43BD-8BBE-5D4B4573E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7F46-3F91-4602-8492-503283197BC0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CDCD9-CC77-448B-BD89-0A66CB35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83A6C-7F8A-49B4-8045-9192EC83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51-0116-4697-A550-7A43332E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2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15F7-5B19-4469-BB10-B6920BB36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6449C-5B7E-431D-A4B8-5CA21D97B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ADAC3-DE3F-4F14-92F5-996A070CA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7F46-3F91-4602-8492-503283197BC0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95A96-40B0-4DC2-B19C-8383851A9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92903-7F1A-40D7-8746-8E717653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51-0116-4697-A550-7A43332E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76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ABD29D-6DF9-4888-9B33-8E2532BAD0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EBE8C-6DE6-4B7E-9CB7-25B00D11E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8E1BB-826B-468B-BA98-073C2866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7F46-3F91-4602-8492-503283197BC0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33704-AEBD-4F82-BBD3-46B00EFAE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D1CBE-7E67-4A8F-8D4F-C519439D6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51-0116-4697-A550-7A43332E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42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2B851-F447-4E2B-B0F4-F7F2F9C87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78714-148B-45F8-B323-04C74E4E9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8CEB6-8CFF-4FF4-86DD-CBED445F3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7F46-3F91-4602-8492-503283197BC0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6BA00-4854-4820-AAE4-3C13EEBC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77BA3-0551-4B39-8319-8BF710C8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51-0116-4697-A550-7A43332E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93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61301-682E-4794-81B2-A0DB84E9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268FA-CDE1-4114-BECD-7DF20F354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A722E-92DB-4E78-8991-42E8CFB02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7F46-3F91-4602-8492-503283197BC0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B6CE9-2EB6-497C-A6B8-45C1FE0F6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113A1-5E0B-46E8-8CE5-D16BBDBC0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51-0116-4697-A550-7A43332E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A2C86-3C43-47CB-82CF-F085F7A0D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0D449-BE31-4ABA-A6B0-A709D5F51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AAD3A-42CC-4267-A015-B7AF8AD7F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39666-17E6-4801-B3A7-5796DDB25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7F46-3F91-4602-8492-503283197BC0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70D57-1E9F-4BDE-A57A-B902A368A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53BAF-259F-4206-82CB-5612D86C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51-0116-4697-A550-7A43332E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23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C630E-EAC6-4EBF-A3C6-9B3A9262C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606F2-0B16-4958-9F59-483F23E98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2BFB4-E551-4AEF-8444-46D595D87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3C3CE6-0E7B-4F9A-9014-B56AB87087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AE771-2A50-4197-A759-7109442B4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050B16-1329-4EF1-B068-9A3C088DF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7F46-3F91-4602-8492-503283197BC0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29BD78-8B33-4DA9-8D4D-84AC4E825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39942C-0B01-4013-8251-03F9781F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51-0116-4697-A550-7A43332E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85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09507-DC31-4C4F-AA92-D2AD1E12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FF1DC8-183F-4C69-B553-F55E124B1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7F46-3F91-4602-8492-503283197BC0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AE0356-562E-43D5-A462-45DAD663B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46FB2-954C-4497-A765-46112554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51-0116-4697-A550-7A43332E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10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5F5FF6-FCA7-4CE7-88D5-B59A8C3FD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7F46-3F91-4602-8492-503283197BC0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FCD86D-FEDC-410C-BFA3-6980916B3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6EE2E-DC54-4374-869F-C5283D270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51-0116-4697-A550-7A43332E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99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99E25-B046-464B-83AA-D5225887C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39D70-B4E0-4606-91B4-6F4459754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0D9B6-DA6F-4B5D-AADC-A96D499F9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0F697-2A2E-499D-B4CA-25A041CB1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7F46-3F91-4602-8492-503283197BC0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D14F9-E0D4-4999-8838-2FAF8BC7C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DA9B3-68FE-47CD-9F14-679235292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51-0116-4697-A550-7A43332E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03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DEF49-6BF5-407C-90A3-82797897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5D3FB-F2DB-4B8F-BB41-D202EB579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8E9F6-C339-4454-A06D-39E166FBC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3F47C-A022-459B-A724-310E798C9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7F46-3F91-4602-8492-503283197BC0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8672A-0AB2-44C7-AEDA-9612FD0F7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6B67C-75F8-459B-8AFF-B76A4E9D8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A4951-0116-4697-A550-7A43332E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89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63FB50-C8A2-47FF-A530-DB1840AD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31863-F8B0-4C39-AD18-8099BE4F4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3F440-DB34-406F-BA7C-719EAA3AC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17F46-3F91-4602-8492-503283197BC0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92E3-C776-4AAF-9B19-E638E34AD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72338-AC83-4252-AB2B-8BB46F86E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A4951-0116-4697-A550-7A43332E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9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fraction - Corporate Business Instrumental Background Music [Copyright Free Music]">
            <a:hlinkClick r:id="" action="ppaction://media"/>
            <a:extLst>
              <a:ext uri="{FF2B5EF4-FFF2-40B4-BE49-F238E27FC236}">
                <a16:creationId xmlns:a16="http://schemas.microsoft.com/office/drawing/2014/main" id="{22EFC32D-C973-4EE3-9298-E25C693558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9583"/>
                  <p14:fade out="4000"/>
                </p14:media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66057" y="512763"/>
            <a:ext cx="609600" cy="609600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D522DB2C-9F2E-44BD-90B1-2100142CAF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1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E4F68E-35FF-4355-9C8E-3B90B7B2A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11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chat or text message&#10;&#10;Description automatically generated">
            <a:extLst>
              <a:ext uri="{FF2B5EF4-FFF2-40B4-BE49-F238E27FC236}">
                <a16:creationId xmlns:a16="http://schemas.microsoft.com/office/drawing/2014/main" id="{C7945FAC-FD66-4E11-BD8A-90A73BE66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06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424000-216D-4BF0-9B8F-CCCCA2F38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79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A48A50-7027-423C-B26F-364134B18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08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2EC3B9-8061-4000-B2E4-7DABF5BD9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39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85CF94E-0716-4513-A8C6-6813F76C2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50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E355B8C-4295-4ACA-8EB4-AF439518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55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494CB62-E9DC-4783-82E2-231F7EA20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34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44B6702-5829-4544-887C-AD033512B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3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4F4AC75-5586-4A12-B583-BAFCC4641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85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203934-5690-4E0D-A9E2-B7354B943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87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0</Words>
  <Application>Microsoft Office PowerPoint</Application>
  <PresentationFormat>Widescreen</PresentationFormat>
  <Paragraphs>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Averso</dc:creator>
  <cp:lastModifiedBy>Angela Hartmann</cp:lastModifiedBy>
  <cp:revision>9</cp:revision>
  <dcterms:created xsi:type="dcterms:W3CDTF">2021-01-08T16:53:52Z</dcterms:created>
  <dcterms:modified xsi:type="dcterms:W3CDTF">2021-03-17T17:17:56Z</dcterms:modified>
</cp:coreProperties>
</file>