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74" r:id="rId4"/>
    <p:sldMasterId id="2147483676" r:id="rId5"/>
    <p:sldMasterId id="2147483679" r:id="rId6"/>
    <p:sldMasterId id="2147483682" r:id="rId7"/>
    <p:sldMasterId id="2147483685" r:id="rId8"/>
    <p:sldMasterId id="2147483695" r:id="rId9"/>
    <p:sldMasterId id="2147483707" r:id="rId10"/>
    <p:sldMasterId id="2147483719" r:id="rId11"/>
    <p:sldMasterId id="2147483731" r:id="rId12"/>
  </p:sldMasterIdLst>
  <p:notesMasterIdLst>
    <p:notesMasterId r:id="rId26"/>
  </p:notesMasterIdLst>
  <p:sldIdLst>
    <p:sldId id="271" r:id="rId13"/>
    <p:sldId id="259" r:id="rId14"/>
    <p:sldId id="258" r:id="rId15"/>
    <p:sldId id="272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9" r:id="rId24"/>
    <p:sldId id="270" r:id="rId25"/>
  </p:sldIdLst>
  <p:sldSz cx="24003000" cy="13716000"/>
  <p:notesSz cx="6858000" cy="9144000"/>
  <p:defaultTextStyle>
    <a:defPPr>
      <a:defRPr lang="en-US"/>
    </a:defPPr>
    <a:lvl1pPr marL="0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77666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55332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32998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10664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388331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465997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543663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621329" algn="l" defTabSz="1077666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5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4C"/>
    <a:srgbClr val="1C6945"/>
    <a:srgbClr val="7D937C"/>
    <a:srgbClr val="125235"/>
    <a:srgbClr val="005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2B0EF-F972-45B0-B67B-36AB2F0A6D4F}" v="12" dt="2022-03-21T15:22:49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70623" autoAdjust="0"/>
  </p:normalViewPr>
  <p:slideViewPr>
    <p:cSldViewPr snapToGrid="0" snapToObjects="1">
      <p:cViewPr varScale="1">
        <p:scale>
          <a:sx n="40" d="100"/>
          <a:sy n="40" d="100"/>
        </p:scale>
        <p:origin x="1608" y="60"/>
      </p:cViewPr>
      <p:guideLst>
        <p:guide orient="horz" pos="4320"/>
        <p:guide pos="7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E5CF-17D7-40AC-80F4-007E2A2F85BA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D97BE-989D-472A-AAEB-6A9DD1C08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Programs – Chapter Leader/Executive Symposium; Sessions at GIS; Melrose Leadership Academy for GCSAA Class A and B members who are in good standing with GCSAA and their chapters. New Excel Leadership Program for Assistant Superintendents who through a 3 year program will develop their leadership skills. Truly impacting a segment of our membership who will be the leaders of the future. </a:t>
            </a:r>
          </a:p>
          <a:p>
            <a:endParaRPr lang="en-US" dirty="0"/>
          </a:p>
          <a:p>
            <a:r>
              <a:rPr lang="en-US" dirty="0"/>
              <a:t>Field Staff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B12E1-7A28-44E7-B8DB-37831C5211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25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472" y="8510870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472" y="105253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6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C74ED9-5EDB-B64A-A2A3-07A28FAC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3163F7-AAA7-0047-8648-763D58721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8887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753B39-ABAC-354D-8176-CD69F7D2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2D186F-D2EC-F648-B739-81C976FD6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983477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4C019CA-2F30-B64B-827B-8D307BF92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2" y="1125556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20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5B7C2C-7CFF-5044-991D-277BE3A60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A17C4C-3F86-B94D-8FF5-49ADE611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63FDA-3ABF-7F4C-AC91-43D2B559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A8BCEE-88C4-4F49-9062-B57A2A585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983477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1B47204-FFC1-224B-9A1D-B863E1FAB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2" y="1125556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58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ECF1D-E6F0-8A40-A4C2-5F6ED678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0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0F6A34A7-DF83-DD40-A3C1-4628928752B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8F8A6-EC61-3542-8DBF-C2D5F18A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1788" y="12712700"/>
            <a:ext cx="810101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F85E8-245B-D542-9E70-6E3AE96C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52913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4B14792D-95FB-114D-9DAB-2D29858AC8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F857D5-2445-044A-916C-B37F76354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186" y="153022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147EE0A-BC0A-CF41-9F2E-AFC32172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186" y="29510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CE34F0-59C3-C64A-8532-2B5656DEB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186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5965AF8-7E94-B54C-B530-73D693CF4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66488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539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52CDB-3EFA-4446-9C17-EF158023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65DC5-8A9F-594E-B9F3-A88E3492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DA5B3-4DA9-5E4D-B994-94C9AEEA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42B79DA-4D04-A746-83DB-464FA6CECD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38211" y="4087906"/>
            <a:ext cx="10811435" cy="489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E78A613-0117-CF48-89B4-7BF37FBB0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5186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5DBF88-2C65-344E-8F13-4722AB867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186" y="153022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9447A71-92CF-3F4F-9FB9-17B3CD3AC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186" y="29510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22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B121-F922-7E4B-B42A-08EF4C4D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0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6C4606F4-CF58-C94F-AC64-45A0D4103E5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F99FC-AD53-F24A-B228-9063F2E4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1788" y="12712700"/>
            <a:ext cx="810101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F78C-A2CD-1444-9625-1E43F7B5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52913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8E455C99-71A1-574E-9841-FA1CCC8786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B2BCB9B-7205-B746-BE24-9F5818659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186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D2DAA28-8860-544C-A0C2-41D4BDE0CE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1645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3B179E-E7D0-6E4C-BE88-534608217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186" y="153022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679CBB-FBC7-D447-A239-EC4F7DC1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186" y="29510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1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0CEAD-3FAD-F847-9BE9-68D3DC01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F422-F870-2C4C-886F-61B2DF65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A4EAF-67E9-AF4E-AA19-B7227C55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D67F15D-090A-B64C-B047-5ED5C54519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38211" y="4087906"/>
            <a:ext cx="10811435" cy="489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2F180A5-3B7C-AD43-8F8B-DA8E6FA549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5186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625F27-128C-C349-AC56-0477E7757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186" y="153022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CA8ECC1-B0BD-9C40-AA55-5814E8BE9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186" y="29510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87699-B3A1-E14D-BE2E-E28DF8CC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0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1844A517-CCCD-6243-94D9-38C2C2DE80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C1811-4DC6-4843-8742-37D866E0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1788" y="12712700"/>
            <a:ext cx="810101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57A7-4870-1245-9535-EE88C26B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52913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22415F0A-5AF8-FC4E-9DC0-429F83C555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03C0BC4-E0B8-364F-82C2-D265644CA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5185" y="4529011"/>
            <a:ext cx="9002427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B340809-93D6-9249-8A20-6EC425ADC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0365" y="4529011"/>
            <a:ext cx="9002427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81C26BF-CB4B-7D49-BD2B-BD674CB6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186" y="153022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B91957-1585-3A4D-B5A1-B53C707C6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186" y="29510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50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AAAB-D041-514B-86C5-290250E0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0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1844A517-CCCD-6243-94D9-38C2C2DE809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63BE-796C-4A43-8D9D-4E4BA160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1788" y="12712700"/>
            <a:ext cx="810101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308D7-BE73-6641-9665-FF54431C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52913" y="12712700"/>
            <a:ext cx="5400675" cy="730250"/>
          </a:xfrm>
          <a:prstGeom prst="rect">
            <a:avLst/>
          </a:prstGeom>
        </p:spPr>
        <p:txBody>
          <a:bodyPr/>
          <a:lstStyle/>
          <a:p>
            <a:fld id="{22415F0A-5AF8-FC4E-9DC0-429F83C555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8DEB46-7540-F24B-BB35-EF1796F76ED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38211" y="4087906"/>
            <a:ext cx="10811435" cy="489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8A2DB00-7D5A-3F45-9ABF-11FB4D48A9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5186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B5E916-6D6C-6F40-AE1C-DC3AA0DB1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186" y="153022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56BEE2E-C04E-3848-9C8E-15C131BEA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186" y="29510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997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55FFCD-0EF8-6443-A119-A83456EFB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8510870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02E03C-6111-974C-9AE0-28CF6AE58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2" y="1052531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B5F2CE1-CC69-4841-8B79-58D7FC41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F637C1-04E0-5946-9185-612D7A86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0FB94D-7BFC-5040-9E36-27EDF2EE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8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BA5C23-8BC7-DA42-89DD-17C3F653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3747247"/>
            <a:ext cx="21602700" cy="8505079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1DC439-4EC7-A141-A8B8-A68765B78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732805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DC0FD0-4B5A-C64E-862D-27289BEFA2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BB4179-EA20-B545-87C7-D8CD81192F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6E7987-54C5-9F46-8ED6-FD23228309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1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00401"/>
            <a:ext cx="21602700" cy="9051926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chemeClr val="bg1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0ECC6F-CB28-5943-85AA-12FFB69AF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725584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DC60DF-4888-4445-9A62-1590772451D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50B79D-8D16-2340-8B27-CC745041C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0854550-2A54-C646-82E8-F0FFAA1DBE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6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27E57-AC40-6846-9FE8-B81B7AB6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8892988"/>
            <a:ext cx="20402550" cy="16323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027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098DDD-EA02-9D48-8CAB-640CF413D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2" y="7417176"/>
            <a:ext cx="20539822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400">
                <a:solidFill>
                  <a:srgbClr val="1C6945"/>
                </a:solidFill>
                <a:latin typeface="+mn-lt"/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89F8FD9-EA3D-BB47-95AB-30B96F53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9A86B22-86EF-7648-821E-709457BF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0036AB-9770-954D-9631-A042467C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7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BA5ACA-644B-904D-BA5A-0A49E6426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3705407"/>
            <a:ext cx="10274674" cy="8319627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37ECE4-2A20-3F42-A949-107F43310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690965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BA01C8-1602-864A-B404-282978E1BD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841255" y="3705407"/>
            <a:ext cx="10274674" cy="8319628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868ECAD-30B1-B947-B9B6-EDBEE54A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4E2623-1AA4-D846-BD69-F85415EE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B7FBE9-C7DB-394F-B63C-28B76CB6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4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4B0B87-07C6-0D44-9C38-956FC1DBC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1536329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F5C5A04-EEFB-524E-89BE-27329AB5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5C66FE2-50A5-3E43-9F38-3F8B03ED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7B55EB-20B3-4E4D-B862-FD4E90F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51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95C884-2740-2940-BE36-8173CC18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C48675-A99B-B74D-89B3-F50D1DD5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39375C-E67C-134E-985F-3FF98D93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33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0CEBD2-C31D-0242-99CB-DB6468457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67" y="1509245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088F8D-F26E-7146-BAF0-EA0F86C3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067" y="2814917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03B8FA-AB8E-0A46-B6DF-29E639F0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7E3BD7-111A-314E-9CE9-D3BB9EAC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8C4049-E9A9-2C41-99AF-3E90D47D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CDFDE1-5D5C-B847-801A-075C3E49C9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271562" y="1509245"/>
            <a:ext cx="10889877" cy="10467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43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634D39-56BF-B04C-BA6C-53DCEC1B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350" y="9455150"/>
            <a:ext cx="16672672" cy="1858309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A23176-2D51-A444-870C-9DF160036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5350" y="10525313"/>
            <a:ext cx="16672672" cy="13439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E93E06-56B5-CD4D-9EB1-C1F052D5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F3A2DD-D64A-9248-830F-2E279389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C694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ADA8D3-5F8F-5D41-8121-220525B6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1C6945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9E5D1C-0813-E649-AF87-A8AB939AE75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05350" y="1225550"/>
            <a:ext cx="144018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20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00405"/>
            <a:ext cx="21602700" cy="9051926"/>
          </a:xfrm>
        </p:spPr>
        <p:txBody>
          <a:bodyPr/>
          <a:lstStyle>
            <a:lvl1pPr marL="0" indent="0">
              <a:buNone/>
              <a:defRPr/>
            </a:lvl1pPr>
            <a:lvl2pPr marL="685764" indent="0">
              <a:buNone/>
              <a:defRPr/>
            </a:lvl2pPr>
            <a:lvl3pPr marL="1371530" indent="0">
              <a:buNone/>
              <a:defRPr/>
            </a:lvl3pPr>
            <a:lvl4pPr marL="2057294" indent="0">
              <a:buNone/>
              <a:defRPr/>
            </a:lvl4pPr>
            <a:lvl5pPr marL="27430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FE04-6A50-7D4D-8CF9-4A5C4EC6BB7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1200150" y="2162488"/>
            <a:ext cx="21602700" cy="12148"/>
          </a:xfrm>
          <a:prstGeom prst="line">
            <a:avLst/>
          </a:prstGeom>
          <a:ln>
            <a:solidFill>
              <a:srgbClr val="6A1F3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0150" y="549279"/>
            <a:ext cx="21602700" cy="146742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9AD035-05F7-4D42-AC1B-9750DC9E0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67" y="1509245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B20953-ADE9-864C-AD8C-7238EA9F4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067" y="2814917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967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DBFDDA1-083E-7E4B-A21C-3AC196356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067" y="4201209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1D3E5A-51AB-434D-8E1B-C68045817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67" y="1509245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AB7B56E-97A3-1744-B730-5629C63B3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067" y="2814917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73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A34EDE-EF76-6F46-951D-74CAB0B3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44" y="1912466"/>
            <a:ext cx="10274674" cy="8319627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23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B76D2E-85D1-0842-A0E0-ABB5CC4E4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8510870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B8C7F1-2593-4049-A528-B41429485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2" y="7417176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CDFF9E-50CF-2B46-BDC7-2EEE3AC8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D14767A-53CA-AE48-9FE5-483EFCE0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06002B-8ABD-D34A-B0C5-32616413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55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EB7B51-F2D9-314C-859B-626611F9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67" y="1869009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38E01E-5AA1-EB41-8280-C6B269F2F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067" y="3174681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496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A75AD61-FD73-A14F-A1DC-092534ED20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5992" y="4529011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F8AE96-3B39-B242-8F32-BA2E52DD3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67" y="1973940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0DB656-DBD8-8041-BF71-5BC979209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067" y="3279612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985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504ED5-5AE0-8C4E-87F9-EC2C9B50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43" y="2698186"/>
            <a:ext cx="13215097" cy="8319627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4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2A42DF-28D5-F246-BB62-52AC7B642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7667" y="1509245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D0C1A3-8DF4-1541-9E7C-8F87BB773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7667" y="2814917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67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8ACF797-EEC1-C745-8B6A-546068371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314" y="4381091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F068A2-4FAD-A844-A5B0-370ED28D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7667" y="1509245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95F994-D618-6849-869B-4EBB5BF95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7667" y="2814917"/>
            <a:ext cx="10335745" cy="89288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316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6D6BB4-D937-1844-93CE-58CA23DA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737" y="2698186"/>
            <a:ext cx="13215097" cy="8319627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893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2472F5-4451-C64F-965B-648D830B6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899" y="371211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FA6758D-3343-B846-8BFF-819239011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899" y="1811619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6570DF67-2A80-D543-A6C1-D92C2C34B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899" y="3789454"/>
            <a:ext cx="9826714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FCAE110-C7FC-5142-A329-C57EDF78B1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0365" y="3789454"/>
            <a:ext cx="9240421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5063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842B998-A7B2-BC45-8C36-C52A17AE5B7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09115" y="3789454"/>
            <a:ext cx="10494776" cy="8779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5F6E05E-86FB-C54C-8487-22472FD02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8261" y="3789454"/>
            <a:ext cx="8386762" cy="4657978"/>
          </a:xfrm>
          <a:prstGeom prst="rect">
            <a:avLst/>
          </a:prstGeom>
        </p:spPr>
        <p:txBody>
          <a:bodyPr/>
          <a:lstStyle>
            <a:lvl1pPr marL="0" marR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077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Lorem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</a:t>
            </a:r>
            <a:r>
              <a:rPr lang="en-US" sz="2800" dirty="0" err="1"/>
              <a:t>nonummy</a:t>
            </a:r>
            <a:r>
              <a:rPr lang="en-US" sz="2800" dirty="0"/>
              <a:t> </a:t>
            </a:r>
            <a:r>
              <a:rPr lang="en-US" sz="2800" dirty="0" err="1"/>
              <a:t>nibh</a:t>
            </a:r>
            <a:r>
              <a:rPr lang="en-US" sz="2800" dirty="0"/>
              <a:t> </a:t>
            </a:r>
            <a:r>
              <a:rPr lang="en-US" sz="2800" dirty="0" err="1"/>
              <a:t>euismod</a:t>
            </a:r>
            <a:r>
              <a:rPr lang="en-US" sz="2800" dirty="0"/>
              <a:t> </a:t>
            </a:r>
            <a:r>
              <a:rPr lang="en-US" sz="2800" dirty="0" err="1"/>
              <a:t>tincidunt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laoreet</a:t>
            </a:r>
            <a:r>
              <a:rPr lang="en-US" sz="2800" dirty="0"/>
              <a:t> dolore magna </a:t>
            </a:r>
            <a:r>
              <a:rPr lang="en-US" sz="2800" dirty="0" err="1"/>
              <a:t>aligquae</a:t>
            </a:r>
            <a:r>
              <a:rPr lang="en-US" sz="2800" dirty="0"/>
              <a:t> </a:t>
            </a:r>
            <a:r>
              <a:rPr lang="en-US" sz="2800" dirty="0" err="1"/>
              <a:t>aer</a:t>
            </a:r>
            <a:r>
              <a:rPr lang="en-US" sz="2800" dirty="0"/>
              <a:t> Lorem </a:t>
            </a:r>
            <a:r>
              <a:rPr lang="en-US" sz="2800" dirty="0" err="1"/>
              <a:t>ipsumLorem</a:t>
            </a:r>
            <a:r>
              <a:rPr lang="en-US" sz="2800" dirty="0"/>
              <a:t> ipsum </a:t>
            </a:r>
            <a:r>
              <a:rPr lang="en-US" sz="2800" dirty="0" err="1"/>
              <a:t>dolr</a:t>
            </a:r>
            <a:r>
              <a:rPr lang="en-US" sz="2800" dirty="0"/>
              <a:t> sit </a:t>
            </a:r>
            <a:r>
              <a:rPr lang="en-US" sz="2800" dirty="0" err="1"/>
              <a:t>amelt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1A3B82-47FC-CD40-A500-3FB5F71FA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899" y="371211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9F45C0-018F-454E-BE0B-5D17B41F5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899" y="1811619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269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272D16-4CD8-B841-B74D-E0F927AC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796" y="4114609"/>
            <a:ext cx="13215097" cy="8319627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rgbClr val="90274C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rgbClr val="1C6945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rgbClr val="1C6945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rgbClr val="1C69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BAC412-939A-F84A-BCEC-8DE42CB59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899" y="371211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rgbClr val="1C69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CA05BA3-F26E-3548-AD8A-1582A3E5CC5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30899" y="1811619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90274C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6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CB516F-997C-124D-94F9-EED672CD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973109"/>
            <a:ext cx="10274674" cy="9051926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chemeClr val="bg1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A0D672-C875-2B44-97EB-1135855F6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725584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136D53-2506-3E4D-A452-6914CC832A3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B4526D-B207-6447-8296-A9B28D61A9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4B333D-694F-C848-BC3B-3E949E836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C65B78-F0B1-D346-88D9-AA38A255E16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841255" y="2973109"/>
            <a:ext cx="10274674" cy="9051926"/>
          </a:xfrm>
          <a:prstGeom prst="rect">
            <a:avLst/>
          </a:prstGeom>
        </p:spPr>
        <p:txBody>
          <a:bodyPr/>
          <a:lstStyle>
            <a:lvl1pPr marL="808250" indent="-808250">
              <a:buFont typeface="Wingdings" pitchFamily="2" charset="2"/>
              <a:buChar char="§"/>
              <a:defRPr sz="6000">
                <a:solidFill>
                  <a:schemeClr val="bg1"/>
                </a:solidFill>
              </a:defRPr>
            </a:lvl1pPr>
            <a:lvl2pPr marL="1751207" indent="-673541"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</a:defRPr>
            </a:lvl2pPr>
            <a:lvl3pPr marL="2694165" indent="-538833"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</a:defRPr>
            </a:lvl3pPr>
            <a:lvl4pPr marL="3771831" indent="-538833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4pPr>
            <a:lvl5pPr marL="4849498" indent="-538833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90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C10DB6-8D22-F34A-BAEE-B836FB15C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725584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D318CD-230A-7740-A05E-2A924781B9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F59C34-B4A8-9C42-8C5A-181082FD9B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918FA2-1851-FA49-8575-0A5A63B3AA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1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047AD0-2618-1946-A6C2-B8A49B3D03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116CFE-D846-A540-B213-830BE8583C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0CF5BE-406C-424B-99E6-AA322A2F5E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2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0B8E1-9074-294F-8E07-4EE08CE55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067" y="917574"/>
            <a:ext cx="10335745" cy="1305673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5F627B1-BF0F-6340-9653-B79B71963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067" y="2349501"/>
            <a:ext cx="10335745" cy="93942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4475EBD-1F6C-5B4B-8114-3F5E9A3A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989FC62-79A7-6642-BC8E-746F7F9C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5E0171-0136-F348-A104-AE17A163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D7DF2E1-3991-544C-A7BA-C15736CABE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271562" y="1064185"/>
            <a:ext cx="10889877" cy="1091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1024C06-FCD4-054A-B43E-8BAEA1A8E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350" y="9455150"/>
            <a:ext cx="16672672" cy="1858309"/>
          </a:xfrm>
          <a:prstGeom prst="rect">
            <a:avLst/>
          </a:prstGeom>
        </p:spPr>
        <p:txBody>
          <a:bodyPr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0E96D9F-4614-AC42-A8B5-9BEC7AED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5350" y="10525313"/>
            <a:ext cx="16672672" cy="13439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83CA54-3A47-9F42-B996-5B0E9CC9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7D69E21-F2CC-2C4C-808B-41ACA970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66686A-078C-1542-AC32-1FB7F4AE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71627AB-1083-2842-9079-1839EEE7B92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05350" y="1225550"/>
            <a:ext cx="144018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B13E09-001A-D64B-9E15-E33304253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717F44-96C6-0144-B8B9-17A04DDCE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4B2F27-3FF4-3547-8E1A-B5E080009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B71236-D53D-0148-BAD3-19F65FB7F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9834777"/>
            <a:ext cx="20402550" cy="2014443"/>
          </a:xfrm>
          <a:prstGeom prst="rect">
            <a:avLst/>
          </a:prstGeom>
        </p:spPr>
        <p:txBody>
          <a:bodyPr/>
          <a:lstStyle>
            <a:lvl1pPr algn="l">
              <a:defRPr sz="10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BA4894-696E-8D49-82DD-CA531BA31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2" y="11255563"/>
            <a:ext cx="16802100" cy="21873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107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8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6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2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20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D2AD6-E9E6-8A4E-94BD-CD2D24BB5C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24003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1077666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8250" indent="-808250" algn="l" defTabSz="107766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51207" indent="-673541" algn="l" defTabSz="1077666" rtl="0" eaLnBrk="1" latinLnBrk="0" hangingPunct="1">
        <a:spcBef>
          <a:spcPct val="20000"/>
        </a:spcBef>
        <a:buFont typeface="Arial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694165" indent="-538833" algn="l" defTabSz="10776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71831" indent="-538833" algn="l" defTabSz="1077666" rtl="0" eaLnBrk="1" latinLnBrk="0" hangingPunct="1">
        <a:spcBef>
          <a:spcPct val="20000"/>
        </a:spcBef>
        <a:buFont typeface="Arial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49498" indent="-538833" algn="l" defTabSz="1077666" rtl="0" eaLnBrk="1" latinLnBrk="0" hangingPunct="1">
        <a:spcBef>
          <a:spcPct val="20000"/>
        </a:spcBef>
        <a:buFont typeface="Arial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27164" indent="-538833" algn="l" defTabSz="107766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04830" indent="-538833" algn="l" defTabSz="107766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082496" indent="-538833" algn="l" defTabSz="107766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60162" indent="-538833" algn="l" defTabSz="107766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77666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5332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32998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10664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88331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65997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543663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621329" algn="l" defTabSz="1077666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37207C-B02F-0D4B-96FB-BD34E60673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29CDAB-221E-C54D-B912-183A6B4C5003}"/>
              </a:ext>
            </a:extLst>
          </p:cNvPr>
          <p:cNvSpPr/>
          <p:nvPr userDrawn="1"/>
        </p:nvSpPr>
        <p:spPr>
          <a:xfrm>
            <a:off x="15526870" y="0"/>
            <a:ext cx="8476129" cy="13716000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0DAE18-CF51-A14E-9547-EB02C590CC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253" y="273049"/>
            <a:ext cx="947712" cy="985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E78D25-BB1A-5C47-BB3D-8C493FDBC2BF}"/>
              </a:ext>
            </a:extLst>
          </p:cNvPr>
          <p:cNvSpPr/>
          <p:nvPr userDrawn="1"/>
        </p:nvSpPr>
        <p:spPr>
          <a:xfrm>
            <a:off x="0" y="0"/>
            <a:ext cx="8476129" cy="13716000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8A2D8-A5A7-1046-A460-4488146CD3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253" y="12429190"/>
            <a:ext cx="947712" cy="985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671B54-71B8-EF45-86FB-BB8362A1AE26}"/>
              </a:ext>
            </a:extLst>
          </p:cNvPr>
          <p:cNvSpPr/>
          <p:nvPr userDrawn="1"/>
        </p:nvSpPr>
        <p:spPr>
          <a:xfrm>
            <a:off x="0" y="0"/>
            <a:ext cx="24003000" cy="2922494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40C8A9-A565-C241-9E83-03292A3F44C7}"/>
              </a:ext>
            </a:extLst>
          </p:cNvPr>
          <p:cNvSpPr/>
          <p:nvPr userDrawn="1"/>
        </p:nvSpPr>
        <p:spPr>
          <a:xfrm>
            <a:off x="0" y="9359152"/>
            <a:ext cx="24003000" cy="4356847"/>
          </a:xfrm>
          <a:prstGeom prst="rect">
            <a:avLst/>
          </a:prstGeom>
          <a:solidFill>
            <a:srgbClr val="1C69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5704A-834E-C14B-A765-7F8D01668A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003000" cy="939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9CF0A-0097-7A4D-A16A-2BAD1F61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0A26C3-E780-4245-9DA7-0E96A027C112}"/>
              </a:ext>
            </a:extLst>
          </p:cNvPr>
          <p:cNvSpPr/>
          <p:nvPr userDrawn="1"/>
        </p:nvSpPr>
        <p:spPr>
          <a:xfrm>
            <a:off x="0" y="9359152"/>
            <a:ext cx="24003000" cy="4356847"/>
          </a:xfrm>
          <a:prstGeom prst="rect">
            <a:avLst/>
          </a:prstGeom>
          <a:solidFill>
            <a:srgbClr val="1C69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D5B5A-D07A-D649-B22E-8FECCA67E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3435"/>
            <a:ext cx="24003000" cy="9537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E7E728-B3CB-9540-B2EC-02E506C166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18F47-D0B4-3948-82E4-A776CB277EF1}"/>
              </a:ext>
            </a:extLst>
          </p:cNvPr>
          <p:cNvSpPr/>
          <p:nvPr userDrawn="1"/>
        </p:nvSpPr>
        <p:spPr>
          <a:xfrm>
            <a:off x="0" y="9359152"/>
            <a:ext cx="24003000" cy="4356847"/>
          </a:xfrm>
          <a:prstGeom prst="rect">
            <a:avLst/>
          </a:prstGeom>
          <a:solidFill>
            <a:srgbClr val="1C69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F22FF2-4046-3140-B918-67D08CDAC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/>
        </p:blipFill>
        <p:spPr>
          <a:xfrm>
            <a:off x="0" y="-1"/>
            <a:ext cx="24031629" cy="94384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6A7A74-B23F-004C-B038-5F8C083F5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4" y="273049"/>
            <a:ext cx="947712" cy="9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9ACB5DD-0283-204F-BDE2-9B96541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359152"/>
            <a:ext cx="24002999" cy="435684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114F580-FCD6-6944-9805-98325532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439FA7-4E33-594A-82B3-C7B03745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F46D5A-7B1C-4F42-84CC-BD95EB08B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774BE4-18F9-0348-BCEF-5FDC097DF8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F8FB92-BD06-B348-9456-16D1EF5584A7}"/>
              </a:ext>
            </a:extLst>
          </p:cNvPr>
          <p:cNvSpPr/>
          <p:nvPr userDrawn="1"/>
        </p:nvSpPr>
        <p:spPr>
          <a:xfrm>
            <a:off x="0" y="0"/>
            <a:ext cx="24003000" cy="9359152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0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FB5C1B-B2F1-1740-9539-4A42E13C8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59152"/>
            <a:ext cx="24003000" cy="435684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2327AF-A802-C94D-A6AD-3E0C990D3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43D49F-7C09-F446-AF91-DCC2BC99D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A63DDF-6AB6-1643-9730-0EAE60711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8FAF4-7E95-5C41-8F06-4BFA6374C9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B676D3-FB36-794C-8949-47ACC19FEC60}"/>
              </a:ext>
            </a:extLst>
          </p:cNvPr>
          <p:cNvSpPr/>
          <p:nvPr userDrawn="1"/>
        </p:nvSpPr>
        <p:spPr>
          <a:xfrm>
            <a:off x="0" y="0"/>
            <a:ext cx="24003000" cy="9359152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9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93AD3C-E6A6-CF47-931B-26E7CC492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59152"/>
            <a:ext cx="24132988" cy="435684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39F501-9699-D344-89DC-D136AB6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E04194-9763-6A41-B51F-644729B53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72C3ED-E8D2-554F-B393-7A83E2B4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E92F6-2AF2-4B4F-945A-43838945E0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72384E-6969-794A-8A17-021C80983339}"/>
              </a:ext>
            </a:extLst>
          </p:cNvPr>
          <p:cNvSpPr/>
          <p:nvPr userDrawn="1"/>
        </p:nvSpPr>
        <p:spPr>
          <a:xfrm>
            <a:off x="0" y="0"/>
            <a:ext cx="24003000" cy="9359152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61BC76-FD7E-3E44-A32F-1D615EF53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5472" y="12712701"/>
            <a:ext cx="1263464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FFC5DE4-9563-2E44-A06C-04BD15097AA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0DDAA2-EA48-D747-A06B-D6E6F46D5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8936" y="12712701"/>
            <a:ext cx="7600950" cy="730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6970AC-CCF6-0A49-878D-4B9243871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560739" y="12712701"/>
            <a:ext cx="5600700" cy="73025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2FF98364-C83E-7D47-9AB8-1360775E66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98001-9581-6346-8DBD-9CBA511883B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3" y="273049"/>
            <a:ext cx="947712" cy="9854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DA4CF6-6209-FA44-873A-36E9F6D2428D}"/>
              </a:ext>
            </a:extLst>
          </p:cNvPr>
          <p:cNvSpPr/>
          <p:nvPr userDrawn="1"/>
        </p:nvSpPr>
        <p:spPr>
          <a:xfrm>
            <a:off x="0" y="0"/>
            <a:ext cx="24003000" cy="13716000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73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C7EC18-AC8D-B041-BA0C-93E4FCBC3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1500" y="0"/>
            <a:ext cx="12001500" cy="1371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8A7AE8-8BFC-E549-B5AD-5C069CFF3D1D}"/>
              </a:ext>
            </a:extLst>
          </p:cNvPr>
          <p:cNvSpPr/>
          <p:nvPr userDrawn="1"/>
        </p:nvSpPr>
        <p:spPr>
          <a:xfrm>
            <a:off x="0" y="0"/>
            <a:ext cx="12001500" cy="13716000"/>
          </a:xfrm>
          <a:prstGeom prst="rect">
            <a:avLst/>
          </a:prstGeom>
          <a:solidFill>
            <a:srgbClr val="7D93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7EF1F-332E-5B46-BDAF-22D2C8B49F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394" y="12465049"/>
            <a:ext cx="947712" cy="9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ttps/www.gcsaa.org/resources/chapter-resources/annual-reporting-requirements/" TargetMode="Externa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D2DB66-E0DE-A74C-844D-A0BEAA501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8510870"/>
            <a:ext cx="20402550" cy="2014443"/>
          </a:xfrm>
        </p:spPr>
        <p:txBody>
          <a:bodyPr/>
          <a:lstStyle/>
          <a:p>
            <a:r>
              <a:rPr lang="en-US" dirty="0"/>
              <a:t>Chapter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DF88E-9772-7442-A8E2-7124CBA61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8" y="450850"/>
            <a:ext cx="4753524" cy="116823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388F3EB-7126-C440-8A2A-3792E092B7C5}"/>
              </a:ext>
            </a:extLst>
          </p:cNvPr>
          <p:cNvSpPr txBox="1">
            <a:spLocks/>
          </p:cNvSpPr>
          <p:nvPr/>
        </p:nvSpPr>
        <p:spPr>
          <a:xfrm>
            <a:off x="975472" y="10656321"/>
            <a:ext cx="12801600" cy="2187388"/>
          </a:xfrm>
          <a:prstGeom prst="rect">
            <a:avLst/>
          </a:prstGeom>
        </p:spPr>
        <p:txBody>
          <a:bodyPr/>
          <a:lstStyle>
            <a:lvl1pPr marL="0" indent="0" algn="l" defTabSz="1077666" rtl="0" eaLnBrk="1" latinLnBrk="0" hangingPunct="1">
              <a:spcBef>
                <a:spcPct val="20000"/>
              </a:spcBef>
              <a:buFont typeface="Wingdings" pitchFamily="2" charset="2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77660" indent="0" algn="ctr" defTabSz="10776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55318" indent="0" algn="ctr" defTabSz="10776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32978" indent="0" algn="ctr" defTabSz="10776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10637" indent="0" algn="ctr" defTabSz="10776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388297" indent="0" algn="ctr" defTabSz="1077666" rtl="0" eaLnBrk="1" latinLnBrk="0" hangingPunct="1">
              <a:spcBef>
                <a:spcPct val="20000"/>
              </a:spcBef>
              <a:buFont typeface="Arial"/>
              <a:buNone/>
              <a:defRPr sz="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465956" indent="0" algn="ctr" defTabSz="1077666" rtl="0" eaLnBrk="1" latinLnBrk="0" hangingPunct="1">
              <a:spcBef>
                <a:spcPct val="20000"/>
              </a:spcBef>
              <a:buFont typeface="Arial"/>
              <a:buNone/>
              <a:defRPr sz="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543616" indent="0" algn="ctr" defTabSz="1077666" rtl="0" eaLnBrk="1" latinLnBrk="0" hangingPunct="1">
              <a:spcBef>
                <a:spcPct val="20000"/>
              </a:spcBef>
              <a:buFont typeface="Arial"/>
              <a:buNone/>
              <a:defRPr sz="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21276" indent="0" algn="ctr" defTabSz="1077666" rtl="0" eaLnBrk="1" latinLnBrk="0" hangingPunct="1">
              <a:spcBef>
                <a:spcPct val="20000"/>
              </a:spcBef>
              <a:buFont typeface="Arial"/>
              <a:buNone/>
              <a:defRPr sz="4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Leann Cooper, Senior Manager, Chapter Services</a:t>
            </a:r>
          </a:p>
        </p:txBody>
      </p:sp>
    </p:spTree>
    <p:extLst>
      <p:ext uri="{BB962C8B-B14F-4D97-AF65-F5344CB8AC3E}">
        <p14:creationId xmlns:p14="http://schemas.microsoft.com/office/powerpoint/2010/main" val="353773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9714-86D6-D64F-8164-4B3D0E39E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5C254-C89F-C64A-BE2A-DBDADC225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7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D73E-A741-D346-92E9-857510EC1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47A4A-F42B-A948-B0EF-DD3E265CD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C4186-3D42-0C4F-8C5F-1D8BCAA3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42A045-75A6-D14E-8300-8D4C1FF66DB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542E-3767-0849-B640-FDA08A610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1C2B9-4F6D-E848-AB4E-EA03B089D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54E40D-74A9-4245-A32D-066FC4E94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C47D2-05B4-4584-BE50-390C92AC0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Association Management Counseling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Leadership Programs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Field Staff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Grants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6C836-7C42-4D5F-B145-8F3C4C5B7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FE04-6A50-7D4D-8CF9-4A5C4EC6BB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3781D5-373F-4B00-94DC-783D849B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GCSAA Chapter Resources</a:t>
            </a:r>
          </a:p>
        </p:txBody>
      </p:sp>
    </p:spTree>
    <p:extLst>
      <p:ext uri="{BB962C8B-B14F-4D97-AF65-F5344CB8AC3E}">
        <p14:creationId xmlns:p14="http://schemas.microsoft.com/office/powerpoint/2010/main" val="39732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78DDC-8D2F-4D3D-8653-F76B7593D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FE04-6A50-7D4D-8CF9-4A5C4EC6BB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6A2327-8E82-480B-9C77-5F752353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Successful Chapters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756F5AE-604C-4AEA-9DFD-D8CEB76B6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7" y="2490105"/>
            <a:ext cx="9051926" cy="905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B18AE6A9-4CA4-4D74-BC84-C99D0B1F4D6C}"/>
              </a:ext>
            </a:extLst>
          </p:cNvPr>
          <p:cNvSpPr/>
          <p:nvPr/>
        </p:nvSpPr>
        <p:spPr>
          <a:xfrm>
            <a:off x="15895230" y="4299309"/>
            <a:ext cx="5029200" cy="235974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Valuable Programs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5DFE56F-4389-4963-AE7F-84E804877F6A}"/>
              </a:ext>
            </a:extLst>
          </p:cNvPr>
          <p:cNvSpPr/>
          <p:nvPr/>
        </p:nvSpPr>
        <p:spPr>
          <a:xfrm>
            <a:off x="5313376" y="4921358"/>
            <a:ext cx="5029200" cy="210902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Vibrant Leadership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650AEFA-813E-4344-B789-427BEB5D83DF}"/>
              </a:ext>
            </a:extLst>
          </p:cNvPr>
          <p:cNvSpPr/>
          <p:nvPr/>
        </p:nvSpPr>
        <p:spPr>
          <a:xfrm>
            <a:off x="13854820" y="7920670"/>
            <a:ext cx="5029200" cy="235974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Administrative Infrastructure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A09AC67-2531-422C-8170-23DA7EA9F4C8}"/>
              </a:ext>
            </a:extLst>
          </p:cNvPr>
          <p:cNvSpPr txBox="1">
            <a:spLocks/>
          </p:cNvSpPr>
          <p:nvPr/>
        </p:nvSpPr>
        <p:spPr>
          <a:xfrm>
            <a:off x="3241228" y="9145787"/>
            <a:ext cx="4586748" cy="185471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342883" rtl="0" eaLnBrk="1" latinLnBrk="0" hangingPunct="1">
              <a:spcBef>
                <a:spcPct val="20000"/>
              </a:spcBef>
              <a:buFont typeface="Arial"/>
              <a:buNone/>
              <a:defRPr sz="24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82" indent="0" algn="l" defTabSz="342883" rtl="0" eaLnBrk="1" latinLnBrk="0" hangingPunct="1">
              <a:spcBef>
                <a:spcPct val="20000"/>
              </a:spcBef>
              <a:buFont typeface="Arial"/>
              <a:buNone/>
              <a:defRPr sz="210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65" indent="0" algn="l" defTabSz="342883" rtl="0" eaLnBrk="1" latinLnBrk="0" hangingPunct="1">
              <a:spcBef>
                <a:spcPct val="20000"/>
              </a:spcBef>
              <a:buFont typeface="Arial"/>
              <a:buNone/>
              <a:defRPr sz="17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647" indent="0" algn="l" defTabSz="342883" rtl="0" eaLnBrk="1" latinLnBrk="0" hangingPunct="1">
              <a:spcBef>
                <a:spcPct val="20000"/>
              </a:spcBef>
              <a:buFont typeface="Arial"/>
              <a:buNone/>
              <a:defRPr sz="147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530" indent="0" algn="l" defTabSz="342883" rtl="0" eaLnBrk="1" latinLnBrk="0" hangingPunct="1">
              <a:spcBef>
                <a:spcPct val="20000"/>
              </a:spcBef>
              <a:buFont typeface="Arial"/>
              <a:buNone/>
              <a:defRPr sz="147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342883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342883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619" indent="-171441" algn="l" defTabSz="342883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342883" rtl="0" eaLnBrk="1" latinLnBrk="0" hangingPunct="1">
              <a:spcBef>
                <a:spcPct val="20000"/>
              </a:spcBef>
              <a:buFont typeface="Arial"/>
              <a:buChar char="•"/>
              <a:defRPr sz="147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/>
              <a:t>GCSAA</a:t>
            </a:r>
          </a:p>
        </p:txBody>
      </p:sp>
    </p:spTree>
    <p:extLst>
      <p:ext uri="{BB962C8B-B14F-4D97-AF65-F5344CB8AC3E}">
        <p14:creationId xmlns:p14="http://schemas.microsoft.com/office/powerpoint/2010/main" val="20630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4454449-E7D0-48C2-8FFF-4C8518499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44" y="2831691"/>
            <a:ext cx="16092312" cy="90519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6A070-3B08-45ED-BF65-6ADA9002B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FE04-6A50-7D4D-8CF9-4A5C4EC6BB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4CE60-DFC0-499B-8720-B04847A2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Chapter Resources</a:t>
            </a:r>
          </a:p>
        </p:txBody>
      </p:sp>
    </p:spTree>
    <p:extLst>
      <p:ext uri="{BB962C8B-B14F-4D97-AF65-F5344CB8AC3E}">
        <p14:creationId xmlns:p14="http://schemas.microsoft.com/office/powerpoint/2010/main" val="428291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15BE-3C43-E945-822A-6FB32D678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39455-D87A-8C4B-81F6-366297C7D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6ECC-FDBE-B84F-B471-78A9FF8CC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34742-2AB9-9441-96E0-427354B72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51CD-3117-154A-AA54-EC3BCA89D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1E32-FBE1-E24A-9B7C-6BF61F7FC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361C-DF8B-3E4D-BF55-2C14D8043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EA67C-CD4A-3A4E-B2A2-10D0A2CAB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12A3D-016E-254F-88E3-153F97402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73342-9291-A142-9D51-862B6FDB6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DF9ED99-EC98-E742-ABAC-2CE4E753408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0F310-C689-3449-8ECD-233FDFA5E7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428015-AFE8-C240-824D-FA705EAAF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C16B0A-7922-2449-9367-9FD4A86DA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CSAA OFFICIAL">
      <a:dk1>
        <a:srgbClr val="000000"/>
      </a:dk1>
      <a:lt1>
        <a:srgbClr val="FFFFFF"/>
      </a:lt1>
      <a:dk2>
        <a:srgbClr val="12523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GCSAA OFFICIAL">
      <a:dk1>
        <a:srgbClr val="000000"/>
      </a:dk1>
      <a:lt1>
        <a:srgbClr val="FFFFFF"/>
      </a:lt1>
      <a:dk2>
        <a:srgbClr val="12523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108</Words>
  <Application>Microsoft Office PowerPoint</Application>
  <PresentationFormat>Custom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Chapter Resources</vt:lpstr>
      <vt:lpstr>GCSAA Chapter Resources</vt:lpstr>
      <vt:lpstr>Successful Chapters</vt:lpstr>
      <vt:lpstr>Chapter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Neis</dc:creator>
  <cp:lastModifiedBy>Angela Hartmann</cp:lastModifiedBy>
  <cp:revision>31</cp:revision>
  <dcterms:created xsi:type="dcterms:W3CDTF">2015-12-18T15:54:48Z</dcterms:created>
  <dcterms:modified xsi:type="dcterms:W3CDTF">2022-03-28T18:07:16Z</dcterms:modified>
</cp:coreProperties>
</file>