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Condensed Black" panose="020B0604020202020204" charset="0"/>
      <p:bold r:id="rId29"/>
      <p:boldItalic r:id="rId30"/>
    </p:embeddedFont>
    <p:embeddedFont>
      <p:font typeface="Roboto Light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0fdb725c4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0fdb725c4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0fdb725c4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0fdb725c4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0fdb725c4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0fdb725c4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0fdb725c4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0fdb725c4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0fdb725c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d0fdb725c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0fdb725c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d0fdb725c4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d0fdb725c4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d0fdb725c4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0fdb725c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d0fdb725c4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0fdb725c4_1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d0fdb725c4_1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0fdb725c4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d0fdb725c4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40eecad5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40eecad5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d0fdb725c4_1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d0fdb725c4_1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0fdb725c4_1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0fdb725c4_1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0fdb725c4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d0fdb725c4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c4aeda4a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c4aeda4a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c4aeda4a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c4aeda4a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0fdb725c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0fdb725c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149cdeb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149cdeb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149cdebc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149cdebc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0fdb725c4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d0fdb725c4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0fdb725c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0fdb725c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7.png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6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7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7.pn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6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7.pn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jp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40.jpg"/><Relationship Id="rId10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image" Target="../media/image6.png"/><Relationship Id="rId7" Type="http://schemas.openxmlformats.org/officeDocument/2006/relationships/image" Target="../media/image49.jp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image" Target="../media/image61.jpg"/><Relationship Id="rId5" Type="http://schemas.openxmlformats.org/officeDocument/2006/relationships/image" Target="../media/image43.jpg"/><Relationship Id="rId10" Type="http://schemas.openxmlformats.org/officeDocument/2006/relationships/image" Target="../media/image60.jpg"/><Relationship Id="rId4" Type="http://schemas.openxmlformats.org/officeDocument/2006/relationships/image" Target="../media/image7.png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csaa.org/foundation/education/links-to-success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728500" y="271925"/>
            <a:ext cx="2066700" cy="117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"/>
            <a:ext cx="9144000" cy="514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1253" y="970200"/>
            <a:ext cx="2980649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6">
            <a:alphaModFix/>
          </a:blip>
          <a:srcRect b="1632"/>
          <a:stretch/>
        </p:blipFill>
        <p:spPr>
          <a:xfrm>
            <a:off x="6158100" y="970200"/>
            <a:ext cx="2724349" cy="40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200" y="970249"/>
            <a:ext cx="2679901" cy="402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1276" y="3004484"/>
            <a:ext cx="2980649" cy="198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3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2054" y="970200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200" y="970200"/>
            <a:ext cx="2980634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7">
            <a:alphaModFix/>
          </a:blip>
          <a:srcRect l="34947" r="20629"/>
          <a:stretch/>
        </p:blipFill>
        <p:spPr>
          <a:xfrm>
            <a:off x="4802329" y="3004496"/>
            <a:ext cx="1324073" cy="198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8">
            <a:alphaModFix/>
          </a:blip>
          <a:srcRect l="14223" t="14157" r="31134" b="31200"/>
          <a:stretch/>
        </p:blipFill>
        <p:spPr>
          <a:xfrm>
            <a:off x="4802325" y="970200"/>
            <a:ext cx="1324074" cy="198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5196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45500" y="3004517"/>
            <a:ext cx="2980623" cy="198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2600" y="970249"/>
            <a:ext cx="2679901" cy="4020849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4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5">
            <a:alphaModFix/>
          </a:blip>
          <a:srcRect l="33414" r="22162"/>
          <a:stretch/>
        </p:blipFill>
        <p:spPr>
          <a:xfrm>
            <a:off x="6158104" y="970200"/>
            <a:ext cx="1324073" cy="198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1250" y="970200"/>
            <a:ext cx="2980634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8379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 rotWithShape="1">
          <a:blip r:embed="rId8">
            <a:alphaModFix/>
          </a:blip>
          <a:srcRect l="22926" r="32650"/>
          <a:stretch/>
        </p:blipFill>
        <p:spPr>
          <a:xfrm>
            <a:off x="7558375" y="970200"/>
            <a:ext cx="1324073" cy="198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1246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1550" y="3004517"/>
            <a:ext cx="2980623" cy="198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200" y="970254"/>
            <a:ext cx="2679901" cy="402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2054" y="970200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6">
            <a:alphaModFix/>
          </a:blip>
          <a:srcRect t="27790" b="27786"/>
          <a:stretch/>
        </p:blipFill>
        <p:spPr>
          <a:xfrm>
            <a:off x="345200" y="970200"/>
            <a:ext cx="2980634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2329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02325" y="970200"/>
            <a:ext cx="1324074" cy="198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5196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10">
            <a:alphaModFix/>
          </a:blip>
          <a:srcRect t="27790" b="27786"/>
          <a:stretch/>
        </p:blipFill>
        <p:spPr>
          <a:xfrm>
            <a:off x="1745500" y="3004517"/>
            <a:ext cx="2980624" cy="198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2600" y="970249"/>
            <a:ext cx="2679901" cy="40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8104" y="970200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1250" y="970200"/>
            <a:ext cx="2980634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8379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8">
            <a:alphaModFix/>
          </a:blip>
          <a:srcRect l="27790" r="27786"/>
          <a:stretch/>
        </p:blipFill>
        <p:spPr>
          <a:xfrm>
            <a:off x="7558375" y="970200"/>
            <a:ext cx="1324073" cy="198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1246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10">
            <a:alphaModFix/>
          </a:blip>
          <a:srcRect t="27790" b="27786"/>
          <a:stretch/>
        </p:blipFill>
        <p:spPr>
          <a:xfrm>
            <a:off x="4501550" y="3004517"/>
            <a:ext cx="2980624" cy="198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127" y="970253"/>
            <a:ext cx="2679901" cy="40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75" y="1198200"/>
            <a:ext cx="3662350" cy="36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000" y="1998380"/>
            <a:ext cx="4294502" cy="28622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 txBox="1"/>
          <p:nvPr/>
        </p:nvSpPr>
        <p:spPr>
          <a:xfrm>
            <a:off x="4516000" y="1308075"/>
            <a:ext cx="4294500" cy="1044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Stuart Hall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Customer Care Manager, Bernhard and Company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Past Delegate - Vegas 2012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27"/>
          <p:cNvPicPr preferRelativeResize="0"/>
          <p:nvPr/>
        </p:nvPicPr>
        <p:blipFill rotWithShape="1">
          <a:blip r:embed="rId5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 rotWithShape="1">
          <a:blip r:embed="rId6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8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28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96" y="3004496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 rotWithShape="1">
          <a:blip r:embed="rId6">
            <a:alphaModFix/>
          </a:blip>
          <a:srcRect t="7206" b="3927"/>
          <a:stretch/>
        </p:blipFill>
        <p:spPr>
          <a:xfrm>
            <a:off x="345200" y="970200"/>
            <a:ext cx="2980623" cy="19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7">
            <a:alphaModFix/>
          </a:blip>
          <a:srcRect t="11668"/>
          <a:stretch/>
        </p:blipFill>
        <p:spPr>
          <a:xfrm>
            <a:off x="1745500" y="3004525"/>
            <a:ext cx="2998799" cy="19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8">
            <a:alphaModFix/>
          </a:blip>
          <a:srcRect l="24233" r="24228"/>
          <a:stretch/>
        </p:blipFill>
        <p:spPr>
          <a:xfrm>
            <a:off x="6202600" y="970250"/>
            <a:ext cx="2679900" cy="40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9">
            <a:alphaModFix/>
          </a:blip>
          <a:srcRect l="31646" r="18343"/>
          <a:stretch/>
        </p:blipFill>
        <p:spPr>
          <a:xfrm>
            <a:off x="345200" y="3004525"/>
            <a:ext cx="1324076" cy="19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10">
            <a:alphaModFix/>
          </a:blip>
          <a:srcRect l="25004" r="25005"/>
          <a:stretch/>
        </p:blipFill>
        <p:spPr>
          <a:xfrm>
            <a:off x="3402026" y="970213"/>
            <a:ext cx="1324075" cy="198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11">
            <a:alphaModFix/>
          </a:blip>
          <a:srcRect l="25004" r="25005"/>
          <a:stretch/>
        </p:blipFill>
        <p:spPr>
          <a:xfrm>
            <a:off x="4802325" y="3004525"/>
            <a:ext cx="1324075" cy="19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12">
            <a:alphaModFix/>
          </a:blip>
          <a:srcRect l="23299" r="26713"/>
          <a:stretch/>
        </p:blipFill>
        <p:spPr>
          <a:xfrm>
            <a:off x="4802328" y="970200"/>
            <a:ext cx="1324075" cy="198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8104" y="970200"/>
            <a:ext cx="1324074" cy="198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6">
            <a:alphaModFix/>
          </a:blip>
          <a:srcRect l="27790" r="27786"/>
          <a:stretch/>
        </p:blipFill>
        <p:spPr>
          <a:xfrm>
            <a:off x="7558375" y="970200"/>
            <a:ext cx="1324073" cy="198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127" y="970253"/>
            <a:ext cx="2679901" cy="402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 rotWithShape="1">
          <a:blip r:embed="rId8">
            <a:alphaModFix/>
          </a:blip>
          <a:srcRect l="25008" r="25003"/>
          <a:stretch/>
        </p:blipFill>
        <p:spPr>
          <a:xfrm>
            <a:off x="7558375" y="970250"/>
            <a:ext cx="1324073" cy="19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9">
            <a:alphaModFix/>
          </a:blip>
          <a:srcRect l="18770" r="31242"/>
          <a:stretch/>
        </p:blipFill>
        <p:spPr>
          <a:xfrm>
            <a:off x="3101250" y="3004525"/>
            <a:ext cx="1324073" cy="19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 rotWithShape="1">
          <a:blip r:embed="rId10">
            <a:alphaModFix/>
          </a:blip>
          <a:srcRect l="13486" r="44011"/>
          <a:stretch/>
        </p:blipFill>
        <p:spPr>
          <a:xfrm>
            <a:off x="345125" y="970250"/>
            <a:ext cx="2679900" cy="40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11">
            <a:alphaModFix/>
          </a:blip>
          <a:srcRect l="55575"/>
          <a:stretch/>
        </p:blipFill>
        <p:spPr>
          <a:xfrm>
            <a:off x="7558375" y="3004525"/>
            <a:ext cx="1324073" cy="198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12">
            <a:alphaModFix/>
          </a:blip>
          <a:srcRect l="14177" r="12707"/>
          <a:stretch/>
        </p:blipFill>
        <p:spPr>
          <a:xfrm>
            <a:off x="4501550" y="3004525"/>
            <a:ext cx="2980623" cy="19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 rotWithShape="1">
          <a:blip r:embed="rId13">
            <a:alphaModFix/>
          </a:blip>
          <a:srcRect l="8794" r="7691"/>
          <a:stretch/>
        </p:blipFill>
        <p:spPr>
          <a:xfrm>
            <a:off x="3101275" y="970250"/>
            <a:ext cx="2980623" cy="19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11">
            <a:alphaModFix/>
          </a:blip>
          <a:srcRect l="7516" r="48060"/>
          <a:stretch/>
        </p:blipFill>
        <p:spPr>
          <a:xfrm>
            <a:off x="6158150" y="970250"/>
            <a:ext cx="1324073" cy="198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/>
        </p:nvSpPr>
        <p:spPr>
          <a:xfrm>
            <a:off x="723575" y="2940450"/>
            <a:ext cx="7725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lt1"/>
                </a:solidFill>
                <a:latin typeface="Roboto Condensed Black"/>
                <a:ea typeface="Roboto Condensed Black"/>
                <a:cs typeface="Roboto Condensed Black"/>
                <a:sym typeface="Roboto Condensed Black"/>
              </a:rPr>
              <a:t>PAST DELEGATE EXPERIENCE</a:t>
            </a:r>
            <a:endParaRPr sz="4500">
              <a:solidFill>
                <a:schemeClr val="lt1"/>
              </a:solidFill>
              <a:latin typeface="Roboto Condensed Black"/>
              <a:ea typeface="Roboto Condensed Black"/>
              <a:cs typeface="Roboto Condensed Black"/>
              <a:sym typeface="Roboto Condensed Black"/>
            </a:endParaRPr>
          </a:p>
        </p:txBody>
      </p:sp>
      <p:pic>
        <p:nvPicPr>
          <p:cNvPr id="286" name="Google Shape;2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5708000" y="2031075"/>
            <a:ext cx="31587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APPLICATION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PROCESS</a:t>
            </a:r>
            <a:endParaRPr sz="3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1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Eligibility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31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 txBox="1"/>
          <p:nvPr/>
        </p:nvSpPr>
        <p:spPr>
          <a:xfrm>
            <a:off x="425875" y="1297375"/>
            <a:ext cx="8342700" cy="3437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following member classes are eligible to apply: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GCSAA members working in North America are eligible to apply.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1"/>
          <p:cNvSpPr/>
          <p:nvPr/>
        </p:nvSpPr>
        <p:spPr>
          <a:xfrm>
            <a:off x="2714025" y="1914525"/>
            <a:ext cx="1737000" cy="1288800"/>
          </a:xfrm>
          <a:prstGeom prst="rect">
            <a:avLst/>
          </a:prstGeom>
          <a:solidFill>
            <a:srgbClr val="3C78D8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CLASS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1"/>
          <p:cNvSpPr/>
          <p:nvPr/>
        </p:nvSpPr>
        <p:spPr>
          <a:xfrm>
            <a:off x="4743400" y="1914525"/>
            <a:ext cx="1737000" cy="1288800"/>
          </a:xfrm>
          <a:prstGeom prst="rect">
            <a:avLst/>
          </a:prstGeom>
          <a:solidFill>
            <a:srgbClr val="E69138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CLASS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6772775" y="1914525"/>
            <a:ext cx="1737000" cy="1288800"/>
          </a:xfrm>
          <a:prstGeom prst="rect">
            <a:avLst/>
          </a:prstGeom>
          <a:solidFill>
            <a:srgbClr val="674EA7"/>
          </a:solidFill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CLASS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</a:t>
            </a:r>
            <a:endParaRPr sz="4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684650" y="1914525"/>
            <a:ext cx="1737000" cy="12888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CLASS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Speakers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25" y="1117100"/>
            <a:ext cx="2343580" cy="17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3463" y="2017624"/>
            <a:ext cx="1757674" cy="17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2675" y="2040550"/>
            <a:ext cx="1711800" cy="1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338525" y="1307013"/>
            <a:ext cx="20658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3475" y="1226310"/>
            <a:ext cx="1620002" cy="176049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582813" y="2852975"/>
            <a:ext cx="1583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Sami Strutt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Education Director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Bernhard Academy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441075" y="3752350"/>
            <a:ext cx="2101500" cy="957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Stuart Hall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Customer Care Manager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Bernhard and Company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Past Delegate - Vegas 2012 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85350" y="2931975"/>
            <a:ext cx="19209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Leann Cooper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Director, First Green &amp; Workforce Development GCSAA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673125" y="3752350"/>
            <a:ext cx="2307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Richard Ponsford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Course Manager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Clevedon Golf Club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Past Delegate - Phoenix 2023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8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2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Application Process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32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 txBox="1"/>
          <p:nvPr/>
        </p:nvSpPr>
        <p:spPr>
          <a:xfrm>
            <a:off x="425875" y="1297375"/>
            <a:ext cx="8342700" cy="3437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Application is </a:t>
            </a:r>
            <a:r>
              <a:rPr lang="en-GB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open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and can be found at </a:t>
            </a: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www.gcsaa.org/foundation/education/links-to-success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Timeline: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32"/>
          <p:cNvSpPr/>
          <p:nvPr/>
        </p:nvSpPr>
        <p:spPr>
          <a:xfrm>
            <a:off x="2714025" y="21431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2714025" y="21431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JUN 5 - 15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INITIAL JUDGING OF APPLICANTS.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2"/>
          <p:cNvSpPr/>
          <p:nvPr/>
        </p:nvSpPr>
        <p:spPr>
          <a:xfrm>
            <a:off x="4743400" y="21431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4743400" y="21431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JUN 17 - 21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TOP 20 CANDIDATES WILL MOVE FORWARD.</a:t>
            </a:r>
            <a:endParaRPr sz="1000">
              <a:solidFill>
                <a:srgbClr val="3F715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All applicants will be notified by email of their status.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32"/>
          <p:cNvSpPr/>
          <p:nvPr/>
        </p:nvSpPr>
        <p:spPr>
          <a:xfrm>
            <a:off x="6772775" y="21431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6772775" y="21431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JUN 24 - JUL 5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FINALISTS WILL SEND 3 MINUTE VIDEO OF THEMSELVES.</a:t>
            </a:r>
            <a:endParaRPr sz="1000">
              <a:solidFill>
                <a:srgbClr val="3F715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Also confirm available dates for Zoom interviews.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2"/>
          <p:cNvSpPr/>
          <p:nvPr/>
        </p:nvSpPr>
        <p:spPr>
          <a:xfrm>
            <a:off x="684650" y="36032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/>
          <p:nvPr/>
        </p:nvSpPr>
        <p:spPr>
          <a:xfrm>
            <a:off x="684650" y="36032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JUL 15 - 26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ZOOM INTERVIEWS WILL BE CONDUCTED.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2"/>
          <p:cNvSpPr/>
          <p:nvPr/>
        </p:nvSpPr>
        <p:spPr>
          <a:xfrm>
            <a:off x="2714025" y="36032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2"/>
          <p:cNvSpPr/>
          <p:nvPr/>
        </p:nvSpPr>
        <p:spPr>
          <a:xfrm>
            <a:off x="2714025" y="36032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AUG 5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THE TEN 2025 DELEGATES WILL BE SELECTED.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2"/>
          <p:cNvSpPr/>
          <p:nvPr/>
        </p:nvSpPr>
        <p:spPr>
          <a:xfrm>
            <a:off x="4743400" y="36032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4743400" y="36032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AUG 9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DELEGATES WILL BE NOTIFIED.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2"/>
          <p:cNvSpPr/>
          <p:nvPr/>
        </p:nvSpPr>
        <p:spPr>
          <a:xfrm>
            <a:off x="6772775" y="36032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6772775" y="36032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AUG 13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ANNOUNCEMENT OF THE DELEGATION WILL GO OUT.</a:t>
            </a:r>
            <a:r>
              <a:rPr lang="en-GB" sz="10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0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684650" y="21431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684650" y="21431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MAY 31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APPLICATIONS CLOSE</a:t>
            </a:r>
            <a:r>
              <a:rPr lang="en-GB" sz="10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1000">
              <a:solidFill>
                <a:srgbClr val="3F715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/>
          <p:nvPr/>
        </p:nvSpPr>
        <p:spPr>
          <a:xfrm>
            <a:off x="723575" y="2940450"/>
            <a:ext cx="7725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lt1"/>
                </a:solidFill>
                <a:latin typeface="Roboto Condensed Black"/>
                <a:ea typeface="Roboto Condensed Black"/>
                <a:cs typeface="Roboto Condensed Black"/>
                <a:sym typeface="Roboto Condensed Black"/>
              </a:rPr>
              <a:t>PAST DELEGATE EXPERIENCE</a:t>
            </a:r>
            <a:endParaRPr sz="4500">
              <a:solidFill>
                <a:schemeClr val="lt1"/>
              </a:solidFill>
              <a:latin typeface="Roboto Condensed Black"/>
              <a:ea typeface="Roboto Condensed Black"/>
              <a:cs typeface="Roboto Condensed Black"/>
              <a:sym typeface="Roboto Condensed Black"/>
            </a:endParaRPr>
          </a:p>
        </p:txBody>
      </p:sp>
      <p:pic>
        <p:nvPicPr>
          <p:cNvPr id="331" name="Google Shape;3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5708000" y="2031075"/>
            <a:ext cx="31587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ANY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  <a:endParaRPr sz="3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/>
          <p:nvPr/>
        </p:nvSpPr>
        <p:spPr>
          <a:xfrm>
            <a:off x="723575" y="2940450"/>
            <a:ext cx="7725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lt1"/>
                </a:solidFill>
                <a:latin typeface="Roboto Condensed Black"/>
                <a:ea typeface="Roboto Condensed Black"/>
                <a:cs typeface="Roboto Condensed Black"/>
                <a:sym typeface="Roboto Condensed Black"/>
              </a:rPr>
              <a:t>PAST DELEGATE EXPERIENCE</a:t>
            </a:r>
            <a:endParaRPr sz="4500">
              <a:solidFill>
                <a:schemeClr val="lt1"/>
              </a:solidFill>
              <a:latin typeface="Roboto Condensed Black"/>
              <a:ea typeface="Roboto Condensed Black"/>
              <a:cs typeface="Roboto Condensed Black"/>
              <a:sym typeface="Roboto Condensed Black"/>
            </a:endParaRPr>
          </a:p>
        </p:txBody>
      </p:sp>
      <p:pic>
        <p:nvPicPr>
          <p:cNvPr id="338" name="Google Shape;3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/>
          <p:nvPr/>
        </p:nvSpPr>
        <p:spPr>
          <a:xfrm>
            <a:off x="5708000" y="2031075"/>
            <a:ext cx="31587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THANKS FOR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PARTICIPATING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APPLY NOW</a:t>
            </a:r>
            <a:endParaRPr sz="3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/>
        </p:nvSpPr>
        <p:spPr>
          <a:xfrm>
            <a:off x="723575" y="2940450"/>
            <a:ext cx="7725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lt1"/>
                </a:solidFill>
                <a:latin typeface="Roboto Condensed Black"/>
                <a:ea typeface="Roboto Condensed Black"/>
                <a:cs typeface="Roboto Condensed Black"/>
                <a:sym typeface="Roboto Condensed Black"/>
              </a:rPr>
              <a:t>PAST DELEGATE EXPERIENCE</a:t>
            </a:r>
            <a:endParaRPr sz="4500">
              <a:solidFill>
                <a:schemeClr val="lt1"/>
              </a:solidFill>
              <a:latin typeface="Roboto Condensed Black"/>
              <a:ea typeface="Roboto Condensed Black"/>
              <a:cs typeface="Roboto Condensed Black"/>
              <a:sym typeface="Roboto Condensed Black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708000" y="2031075"/>
            <a:ext cx="31587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PROGRAM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endParaRPr sz="3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Delegation Process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388" y="1264773"/>
            <a:ext cx="7633224" cy="30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186125" y="1440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Itinerary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659438" y="15688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659438" y="15688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 JAN 18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FLIGHT IN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Atlanta, GA to Manchester, England</a:t>
            </a:r>
            <a:endParaRPr sz="1200">
              <a:solidFill>
                <a:srgbClr val="3F715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2688813" y="15688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2688813" y="15688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SUN JAN 19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SITE VISITS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North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4718188" y="15688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4718188" y="15688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MON JAN 20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SEMINARS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Harrogate,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6747563" y="15688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6747563" y="15688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TUE JAN 21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SEMINARS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Harrogate,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659438" y="32620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659438" y="32620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WED JAN 22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TRADE SHOW, VIP SEMINAR AND RECEPTION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Harrogate,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2688813" y="32620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2688813" y="32620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THU JAN 23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SITE VISITS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North West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4718188" y="32620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4718188" y="32620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FRI JAN 24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SITE VISITS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North West England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6747563" y="3262025"/>
            <a:ext cx="1737000" cy="3222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6747563" y="3262025"/>
            <a:ext cx="1737000" cy="1288800"/>
          </a:xfrm>
          <a:prstGeom prst="rect">
            <a:avLst/>
          </a:prstGeom>
          <a:noFill/>
          <a:ln w="19050" cap="flat" cmpd="sng">
            <a:solidFill>
              <a:srgbClr val="8D8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 JAN 25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FLIGHT OUT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F715E"/>
                </a:solidFill>
                <a:latin typeface="Roboto Light"/>
                <a:ea typeface="Roboto Light"/>
                <a:cs typeface="Roboto Light"/>
                <a:sym typeface="Roboto Light"/>
              </a:rPr>
              <a:t>Manchester, England to Atlanta, GA</a:t>
            </a:r>
            <a:endParaRPr sz="12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186125" y="1440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BTME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3363" y="1025450"/>
            <a:ext cx="3157268" cy="394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 rot="5400000">
            <a:off x="4413900" y="2795150"/>
            <a:ext cx="468600" cy="405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186125" y="1440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What’s Included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425875" y="1297375"/>
            <a:ext cx="8342700" cy="3437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✔️  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Included: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❌  Not included: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775" y="1719175"/>
            <a:ext cx="685375" cy="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7125" y="1719175"/>
            <a:ext cx="685375" cy="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1475" y="1719175"/>
            <a:ext cx="685375" cy="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5825" y="1719175"/>
            <a:ext cx="685375" cy="6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691875" y="248090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Flights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696213" y="248090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Transport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4700563" y="248090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Accommodation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6704913" y="248090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Breakfast &amp; Evening Meals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22675" y="3447525"/>
            <a:ext cx="685375" cy="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7137" y="3447525"/>
            <a:ext cx="685375" cy="6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691775" y="420925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Drinks &amp; Nights Out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2696113" y="420925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Tourist Destinations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4700463" y="4209250"/>
            <a:ext cx="1747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Transport to Local Airport</a:t>
            </a:r>
            <a:endParaRPr sz="1200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1625" y="3447525"/>
            <a:ext cx="685375" cy="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723575" y="2940450"/>
            <a:ext cx="7725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lt1"/>
                </a:solidFill>
                <a:latin typeface="Roboto Condensed Black"/>
                <a:ea typeface="Roboto Condensed Black"/>
                <a:cs typeface="Roboto Condensed Black"/>
                <a:sym typeface="Roboto Condensed Black"/>
              </a:rPr>
              <a:t>PAST DELEGATE EXPERIENCE</a:t>
            </a:r>
            <a:endParaRPr sz="4500">
              <a:solidFill>
                <a:schemeClr val="lt1"/>
              </a:solidFill>
              <a:latin typeface="Roboto Condensed Black"/>
              <a:ea typeface="Roboto Condensed Black"/>
              <a:cs typeface="Roboto Condensed Black"/>
              <a:sym typeface="Roboto Condensed Black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5708000" y="2031075"/>
            <a:ext cx="31587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PAST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DELEGATE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EXPERIENCES</a:t>
            </a:r>
            <a:endParaRPr sz="3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>
            <a:off x="-100" y="0"/>
            <a:ext cx="9144000" cy="894000"/>
          </a:xfrm>
          <a:prstGeom prst="rect">
            <a:avLst/>
          </a:prstGeom>
          <a:solidFill>
            <a:srgbClr val="8D8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184525" y="142800"/>
            <a:ext cx="7050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LINKS TO SUCCESS WEBINAR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Past Delegate Experience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b="14368"/>
          <a:stretch/>
        </p:blipFill>
        <p:spPr>
          <a:xfrm>
            <a:off x="7311325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4">
            <a:alphaModFix/>
          </a:blip>
          <a:srcRect l="11372" t="16203" r="9488" b="16027"/>
          <a:stretch/>
        </p:blipFill>
        <p:spPr>
          <a:xfrm>
            <a:off x="5455250" y="1200"/>
            <a:ext cx="1856074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163" y="1198176"/>
            <a:ext cx="3662374" cy="36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4516000" y="1308075"/>
            <a:ext cx="4294500" cy="1044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715E"/>
                </a:solidFill>
                <a:latin typeface="Roboto"/>
                <a:ea typeface="Roboto"/>
                <a:cs typeface="Roboto"/>
                <a:sym typeface="Roboto"/>
              </a:rPr>
              <a:t>Richard Ponsford</a:t>
            </a:r>
            <a:endParaRPr sz="1600" b="1">
              <a:solidFill>
                <a:srgbClr val="3F71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Course Manager,  Clevedon Golf Club</a:t>
            </a:r>
            <a:endParaRPr sz="12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2B4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Past Delegate - Phoenix 2023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6">
            <a:alphaModFix/>
          </a:blip>
          <a:srcRect b="13948"/>
          <a:stretch/>
        </p:blipFill>
        <p:spPr>
          <a:xfrm>
            <a:off x="4572000" y="2397550"/>
            <a:ext cx="4294502" cy="246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441</Words>
  <Application>Microsoft Office PowerPoint</Application>
  <PresentationFormat>On-screen Show (16:9)</PresentationFormat>
  <Paragraphs>171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Roboto</vt:lpstr>
      <vt:lpstr>Roboto Light</vt:lpstr>
      <vt:lpstr>Arial</vt:lpstr>
      <vt:lpstr>Roboto Condensed Black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Hartmann</dc:creator>
  <cp:lastModifiedBy>Angela Hartmann</cp:lastModifiedBy>
  <cp:revision>1</cp:revision>
  <dcterms:modified xsi:type="dcterms:W3CDTF">2024-05-03T15:14:56Z</dcterms:modified>
</cp:coreProperties>
</file>